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962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Ecrivez une phrase complète pour comparer les 2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600200" y="5867400"/>
            <a:ext cx="6308188" cy="646331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adorables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58272" y="4724400"/>
            <a:ext cx="2970727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les chiens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562600" y="4724400"/>
            <a:ext cx="3044781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les chats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26" name="Picture 2" descr="http://t1.gstatic.com/images?q=tbn:ANd9GcRke-wv9hX9PgE4NXNpXqMMOirLKLiPRjkvEjUNlnBKFpQRXNaBu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71" y="1680515"/>
            <a:ext cx="2589728" cy="284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1.gstatic.com/images?q=tbn:ANd9GcSPXCAkdV1dnWExcH-e9gpQu5tNNVVE_I3lTq7f_YdaPiZRdbl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590" y="1664416"/>
            <a:ext cx="3352800" cy="275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112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Ecrivez une phrase complète pour comparer les 2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600200" y="5867400"/>
            <a:ext cx="6308188" cy="646331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intéressants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58272" y="4724400"/>
            <a:ext cx="2970727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les maths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562600" y="4724400"/>
            <a:ext cx="3044781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l’histoire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2050" name="Picture 2" descr="http://t3.gstatic.com/images?q=tbn:ANd9GcSItSgLfmH9t98_46GSFgAIe9Xt2CzU6eImMxZeUGWaoicaPEu4q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60" y="2057400"/>
            <a:ext cx="234315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t2.gstatic.com/images?q=tbn:ANd9GcSrjQUOkwPZTDUmfIjdvy6vddF7CbNJYD2q2_n6N4PTxVxn6CoQO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411" y="1673347"/>
            <a:ext cx="3503970" cy="272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034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Ecrivez une phrase complète pour comparer les 2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600200" y="5867400"/>
            <a:ext cx="6308188" cy="646331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jolie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56440" y="4762083"/>
            <a:ext cx="373456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Selena</a:t>
            </a:r>
            <a:r>
              <a:rPr lang="fr-FR" sz="3600" dirty="0" smtClean="0">
                <a:latin typeface="Kristen ITC" pitchFamily="66" charset="0"/>
              </a:rPr>
              <a:t> Gomez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029200" y="4724400"/>
            <a:ext cx="37338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Taylor Swift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xQVFRUWGBcYGBcYFxgUFxccFxcXFxgXFxUXHCYeFxwkGhQYHy8gJCcpLCwsFx4xNTAqNSYrLCkBCQoKDgwOGg8PGikkHyUpLCwsKSwpLCwsKSwsKSwpLCwsLCksLCwsLCwsLCksLCkpKSwsLCksLCwsLCwpKSkpKf/AABEIARUAtgMBIgACEQEDEQH/xAAcAAABBQEBAQAAAAAAAAAAAAAFAAMEBgcCAQj/xAA9EAABAwIEBAMFBwMDBAMAAAABAAIRAyEEBTFBBhJRYSJxgRMykaGxBxRCUsHR8CNi4XKC8RVDorIzksL/xAAaAQACAwEBAAAAAAAAAAAAAAACBAEDBQAG/8QAKxEAAgIBBAEDAwMFAAAAAAAAAAECEQMEEiExQRNRYQUiMhQjMxVxgZHw/9oADAMBAAIRAxEAPwDSsXhS/maD+wSo5GwC8k9/8Im+2ii4rGCmATuYXns2qy5J7MYODSY8Ud00r+fBAxORjVlj0U/B0vCJbB3UhqaJh/mqf1GScHBvlDMcEIy3RSIeY4MABwaJB06zZTcPhWtboE5yr1zoHkq3nnKCx/JKxRU3NdsC59UEho2uhYTmKr8zyepTUr0ODH6eNRPP6nJ6mRyPE9haPO4BQcbjmUmlz3BrepUXA8b0muECBB8ToYNTA5jYTBv2VrlQEMM8n4ovbWwF6VmtT7XPG4Ci1zLgHmIJ7jsoWI+1rEuAbTZTZGpMucfPQfAbIN6G46CbXZqz2yPNC8rdDnt7rOTx9i3zNSL/AIAR212UjC8YYhjgS519HHlNpNjDdfRQ8qJ/p0vdGphc1DsNTogeQcSe3s4CRckeEgdSDY+YPoiTHO+8NkENEx8FPqJrgWyaXJjaUlx7knLMG9nNzESbqW2ludU8lCSlJt2x+OFRSQAxmQe85rupgj9V3wlWAc9u5goviCOU32VOw9UseHA3BTeCbfYlkUcOROJoBCD5pw8KsFruUjY3H+FIy/NhVZOh0I6KezzTfgdfp5kAcJwoAPG4HyEfPVJWCUlxy02L2BZQvPdG+aLcqFZ4Pc815XSfzI0NR/EwkzQJvFPDRzHYyn2aJVQCIO6qxP8Ad5Dnbi0jxrpuFBzmsW07b2RABM4/D87CPgpwyisyb6sHJbg0u6Kmh+ZZu2ixz3aN1O09J3PYKfijytOx0npssq4y4jbVrezbelStGxO5mdvnden7MDBi3umSM/z51aHPg68kGzRePCbc03m+24tXXYmQG8whugnT4boZicS6ppAGwJn0CabRfE6gawZ+miHb7mxGoqkgwHdIPy/RdfedA4H+dDCGUZG7h5HXyB1RPDkkASHtO5Aj1jdC1RanYVwtZrzIJB6W37qw4GqSINxpEm46Ebdiqzh6nJqLD8J1/wBrtZvob9FcckoCqz2lNwcGjxt0e2TbsOnSdeUqiRfD5JWEolsNlxZqAYPLbWwAHnutGyA81MMdMfhJiRbZ3ZDMpytlYAiDqDt2d3BmxFu4CMYDAvw5j36ZPXxN6a3d01kIcdt3RGXbW08fSxAfyghzfzxoO/fySr5XiDcVQfl+6J1K5bqCRsY17HoenVP03ggEXBTsYwvozHpovtv/AGUfGNqNdDy6e8qNCvuKwjajeVwkfTyOyp2ZZeaL+U6ag9QjqjOz6d4+e0RWViAQDAOq9o1KhIDS+egJlT8myr2zr+4Ne/YK1YXAspiGNA+p8ybqVZOHTSmrukVxmU4pwu4jsX3+SStSSIdWkh7sgOvdRcVghUidjKcpVY8l7XxLWiSV57PpcmKe7GMYNTDLCpPk7AhdAghCMZnAiGfFTsFVaWCDKX/TZIx3NcsvWfG3V9D9V8CSvZQ7OTIAB1Ve4t47bgMKSRzViOVjTpzEWLuw1I/dG9FP04tLkGGojLI4JlS+1viUUHHD0j43AOfH4AdB2cdR0F+iyA1T/LBP43HPrPdUquLnvJe5x3PXtpEdkPdWJNvRb+KLjFJ9gOMU3tJuHwJcHFtyLlu4HWNx3C5wlU06kgix1m3x/e3VO4LD1GkOAIcCDIHnbyuiGMyr2o56Y5ag/Dpzdh0drbQ7aQibXTCSDeF4fFek59NsuFy0X2meXpvYyIJHVCKbDTdexImTcEbh/wCZu3MBItIRrgDMwH38JZdwmLCxgHQX0Ok/lMtOcW5A1zS+k2Q/+pTInm5r87RuD1Goi4MQqLp7WXNcbkAMXim0280czRAIN3NDhYBxnmA2kmWmxsZM8JYiawrYZ4D7h1M+5U0HK4fgcdCYg7iJVJy/NCyAQHs0IA0B1EflP5dNwW6ovSyhwAr4J/Ny3c20xrBB94j5joRLolGiVKz6CyxzZljSxxA5mGxsIEdRFgekagQHszz+nTlrje0+oMfT5LNOD/tBp1+ShjAaFUGKdafdcdWndoMbyDGq94yqVW1AXjxCwIMte06ObtH05kMpOMaOjFSkae3MWeya558LrT9JjQ2+KgZFmzW1n4Ym4MtvrIn0kfOeqzrKOLuUPokWcGvGo54aGPAOgcQGkf3AGy7zvMHMLX80PgOpVRMOBgta6RaeUnWxEdY7e7TJ2LlGzIPxHhOZrHdHAHycQPrC84S4hbjcLTrCxPhe38r22cPKbjsQitejzCD1B+BB/RPdoRyw3xcTnCYRtNoa3QfPuU8kkpDSSVIA5hxIWPLWsHhMSZv6BJEsZlNOqZcL9QYPr1SUUJyhnvhkEOUPN/c9VOUfGUA5pnZCZYABRHK6sWJ1Q42U7LiLk7ITmEq9AQCfw3Xz99q+YOqY51MmzLR3cZJ+ED0C3rMsyYyk97iA1oJJNhYb/wAK+aOJ809tiatU7utIjS2myjyPaOH3tgnEv/CPJFuEso9vWjYIFz7rU/s2yhtOi2qbuffyB/4CmTpGvjjukWHDcOsa0WBULNeH2lsgaehj+XVk55C4exU9jm0ph4cNq3MW1KcOFZscxAm9QGz491w3aQbgOBIOzOpTa/Q0iQajWmXU3Rd1ORLJF2zr7vvN5kewz/ZksiQdAdxu310+Co+bPOX4sVqc1MNUBY5jt2G5pnXQe6bwRFxqO22VzW3kr+f5K9ldz6fKWVD7RhkBr2umHNjSHS03kOgGFHyvNC1/NTeWPH4Daeoa4RPkT6FaG/A0Bhi5s18C8mrTc2fbYRxkOcGamns9l4i8gyKLxLw4WRWYW1KbwDzMnlJ1tu0xeD31iVYmnwxdprlFiw2eUKjgMThyybF7W87YsZgXbpzczIPYq1YrI3NwvtKNR2JwpHMIc17may5mzh1AMgj3RcLKcJmDhycrz0dTcA4W3DXAi46dDdaBw3m1SnTNbDhrdfaMBcaNYWEua6WsdAjmlxFptpW8aXBYsjfIHz1ooVMPWA9rTgh4abkOvYGxlriPORYgKUzNmYjDPwz6v9MnnoVfyO7xctJmdwTMahO53XoYuiX0CafKSTTcOcs5hLmkTPIbH8TTJ5TcgUXGVzTZAi7iZaeZpi1p09YPW9yKjarygpNJt+GaN9jecVMJjDhqpBpYmeVwMs9q0S0tdEeJsjvDVuVVpLSAYJBgr4+w+fVab2ua6CxzXNi12nmBt3+q+uMDmDa1CnWZpUY17f8Ae0EfVORtcMVlRzlGP9oy/vNs7pPUKcmcLhhTaGjb5ncp5EgIJqKvsSSDYDOw6pUD3BoFmjbWDfcrxdYMc0GrsRevDdeUhLR3XrKUb6oDC5K9iWQ4juu8LWDXSQns1p+PzQvFYnkHulx2A1P7KAkrAf2gZ0KWFqzPM8gNE7yCPMCJj91hmLrl7i5xJJJJJ1JNySrZx1xG+vWNMgeAkWPNBFiAdOxjcKoub1UxRsafHsgMkytv4VqsZQYHPa2ABBIHbdYi3UfzdanjsfQw9BoqUWFxGpaJPfmUZFdI0MPFs0BrARIIPkZC8NNY6zOixwfSp1qIdMGmX8pAiSAbEXWhcLZ6cRTaebmOnNEE+Y2Kr20MQyKXAXxFGUMzvJxWpOYfxX8jsUQzGv7MSVQc4zauSSa1RrfwtpgAmTYTrJ6LqsmckkBsPjsTllXmZPLPib+GdPS0idwYM6KyZLmVMONWi0Po1QfbYflgh0S72QFmvF/CbHwxr4au/NMK/wANQ4gu0Je8nzBCdwLqdEipTJqNH/yNn3gN27te3UHtGhKmUbFl8DvGPDDaP9fDvnDVYe0wXBoM8vcDUXFiCDcIZlfFmIwZJpHkLhBcxxAd3HIQAeoGu4Vvp1CPa0DBFQOcybtPObtuPdc4Md08TbarOcdRAMsENIB6wdwel51U45XwwJxrlFhp5q6tU9qwsbUOoaeVxPvSWmBrYlpvqRuh+eVDM9bkfI/MKBgWsL2eIsdIvMQZEHt5zZFeKcO5rxzGTFzET0J6HrreVDjU00RdwALjEFfQ/wBmfGAxGCwVEe9Rcym/vynlZH+0tXz3ySIV9+yvMDTqEDWA7tLXgj9VY2LZHUbPplJQcHnVKoBDgCdjY+SnKyw4yUugPU4ZpucXEuveLb94SRhJRRX6GP2K3ldaWeVlLqs5hCC5PVhxHVGpQmImCczo8obeVVeJ83+70H1G+/BDZ0BIMOPlE+itubvBYCNiqD9oLJwbj0Mnygg/VCWYqckjK82wrafsyDLnUwXCZgu2nrGveUHqGApOLxE69FBfURI3EqR5Rb4m+Y+q3KvlFOtSDKjA4DSRp5HZYngxL6Y/vb9QvoihShoQZPA7po7kyo1OCaRAaQ9wEw3nPKJ1gTbTZE8iyBuGI5BE/hkloidJvvuSjT6rWrykfxQb6Kttvgu9NR5oE8SkugbId/0lx5KjCQ5ukRA7wRcovnDdymsrxcS0mPNdupguKkU3GcCB1+Z5uTeCBPaFxgeGWUeputGNEFBc5o25Wi/bpupcmzlgjHkomOx/J4NuRzW9QWu8J9W2vrAVRqOEkbG/krRxJhAC4iLQfhCqbxM+qPGhTL2clE/vZrMaHRLQAD1A6/BC26J/C1IKsZUO0ba7WV94Ay1xL3ta521gTbU/oqLVE3G61j7EOIGhz6BLWuJ5mk9I8bZ6wLeqrYE47o0XejgakD+m+/8Aaem1lPw9PEN90VR8Y+BsrY98t8BbJFjqL72Xrp5bET11E+SsoTWlS8sqlLNcS4kNLiRqA0W87JIxkDTFQktMvdcakixPl0SXHQxSlG9zKxhavK8HurJEhVUlG8qxDiCXabITMFiMJFEjeZWe8fYkNwdWSBLYHck2AWlVKofTMd1jfHr21ajabjAaKhA7ho5fO72/NCX4IpzRl1UyJTAbKfxbfdCUBoVifBtjLHEERqCD8FvdHMZptcdwCsJy2qBWpuf7oewu8g4E/JbJlWIDxUpu1p1KjHDycYPq0g+qryrgc0kqk0SsNiDVcSJgb7fFTn42ownxAiLA7FQMRldQMJoPLHt0GrXDoR+yj5RTfWhteu2k/fmb4NCZDp7Cx6qpDnZ7Wr13uk8vYE/snqeDiS7U9NLdE5Vy1zGA/esPHNykABxAveBc6fMIFicZXmKbuc7eDlEz3Om8oqKnx0WPDY4aE336qDmmYyDFhoB+53TWAy+oIdWcHO3gWA6SblRc1eACgSLN1xsqHEdbwuVNNij3EuKnw7oKTN9xY/omYKkZmR3I8YZPQ/I/snH0SLpoNvCfpVizXREVnVOraDupOW491Kq1wMEHVRaj2u7fRcOB9R80LRxuvDObGpTaZMxym+kafL6KwtqmNT8VlfAuazDR7wGn5o0HqLDuB1WmYOuHNkIUY2eLjIfBSXISRC9neIw5YYKKZLVlpaus6pDlB3UTKqvK4+S7wCE8Y/kpuIGgJjqsVxpa7E+1qXDg8+gLD6WBWl5pmDnB7QdQR8QYWTcV4wH2TGmByAk6WLbj4T6qtjuljZSsfXBqOdGpJA6SVBe8nVS8WAXW6DXrF/nKiFWxNY5VtyXjAMcH1JDw1rHECRVa2zS68h4Fua8jXqqkkpaslNp2j6ByPN2V2Ncwgg7p/F4IzLSI6ESPTosX4S4odhKokk0yfEOn9w7/AFW6YXHMqsa9pDmuAIIvqqHFxZo4su/rsA1sHUcIBa0f2tAd/wDbZc4bLwy+/wA1YKtRoGqr2cZo1u4UcsKbfk9xWNDWlUniDPgxpi52Xea56SDygujoqXjcTzmXGSdtgpjEXyZeKRGrVi4kuMkruj8k0WLoOsrxM7qshdGrYTcLgvkdwmpXHHThBXVOpC4BTns1xwd4axXJXpm4BPKSNYJifMa+i2LLq/iB/MS13Z4BM+RF/gsXyKjNWmP7h8r/AKLaKDfG1/4SBz9jdrXfMg+Y6KryZ+rStBZJeQkjM4tNeiHNIKrj6cOI0hWgIFndMNPNtElcyEiNTytxJJgNmZPbWemiw3jCqz7xU9m7mptc4Mds4SZg7tDpE9lf+NeJajqHswSA88jWNMOfeHSdmzaevYEnLM3rDnjmDi0QSPdG3LTGzBoOuu6BcmnpcbX3MFgG/mmyy8J11YAQmg7r8lah88qDouF0vFJx4rzwRmFVtGGvIAeRGoEgG3xVGVy+z98+1Z/pP1H7IJ9FuL8i51PavHvx6KA/Jea73OcjeFpiE7iqfgcB+U/MRqlXJj9J9lKzGu1lM8jHHuAI+M3VBqTJVm4qzTmhoPg/CNJAtzGO/wBFXKfTqr8SpWI5pW6HWXAPSxTFVkFesdEhNlytRSJpXpavAunOUnHjApmGft5wo9FkqQy0R1QSOLXwZlnPWafy39f01+S1zC0QGcvoe4iFWeEcmbSo0yBdwaSepceY/sPLurSQboImRqcm+QqBMDfv1i36JJxrNuiSIVLDlmJ5mwdQoHFY/ok9PEfIf5hHaOWsaZaIUDOsG18MOhku8hf68qoWZS4Qz6Eocswzjmny0m1HEh7n8rBsGtb4rf7gFRsJlzqxLWCSBJH7fBbliOCXYrFtZUHK37vXN+rywT5/1Fnua8F4nLsVz0mGo1p0gkmPfaQB4hF7XgzsYYjF1Y/jn9tFBfqvEY4owLWVQ+nPs6jQ9vVpPvsPcOBHwO6DIxhOxJL0rxcSJWj7Pa0Yrl/M0j4Qf3VXRrg2ry42gero+IIQy6YcHUka3UbyqNmNY8gaNXkD6l3yHzRHMWwyVXs+xXsmSPfc3kYN+Z5Fx6ApSrZoSdIzviOpzVnR7oHKOlrSO0oa5nhB/mqnZtRh/LqRAPnv8FErG0fz+WTS6SM6XYxK8hJTWUgRHb63RN0CQgugE7Tw8iTYfzQL00r6Rrrqus49YICm5TgDUqNbtIldZTgvbPgWGiN5dR+7VTTq25odSf8AhJBHhd0kSPVVN+AZcKzW8LTAa0DQR8ohTWhQMvqczGkbgKeCpRhPsUr1ckL1SQXZlWVxRo8xqOOkhrfQX/8AIn4JmiZIjdEcMyG9bu/9iq8eFRluNPBk9WPJEbhx94L+lPlHq4T/AOoUDOnUKgeHPa0tDXh1ppuYSQ8HqLeYtuoHE+b+PkaYEeL0OnzCxz7QuKnPP3eiT49Y1dsBGsEzbsmHOmQpOctsevcrPGuYU8Ri3mg0NYXGGtMtLvxOZazXGSB0I00FfqUYlEcwwX3csBdNTllwGjCTZs/iIFz3MKAGl3qgsdXXAxErxwTr4CbcLIrJOEX4VpE4uhH52n0lCQrTwNRmuHdP0uf0UTdIKCuSNTzKoIa3rr5BVbMa3PWfUNm0GkN/1EGfkAEXquLnEzDj4W9urvT6wqln2PYKJpU/E+o4kgEnlbMNnp4YCWj2OTfBVMW+JJ1IGvUmSVCi191IxpJqGSCZi3uiLQOuij1DeEyhJnlPXtupFGrMqLKkhkW3MW6fz9V0ujkEaRDeYnZo5fN26H1HHmvaRby0CN4PDMqVi6pam1swPxFgAgeqiswb8TWJAjnJMD8LRpbsI+SrTQTiyw8F5ZLC47n5D/KPZllTatMsqCeh3B2ITvD+VupDlIlugO47eWvxRjE4P0KXk7dlu3igdwnjqlDloVzzNdalU2JH/bd0cALTrHVXIhUtxDHFtUTQqQH9ab5AbUB2GgJ2IB6qzYCu5o9nVMuFg7Z4G/Y9lfGVmDqce2TJspJAJKwUDvD2KJqBh2BhWWpZrvUqpZG+cSD/AKvorXjT/Td5H6I0aGl/jl/3gzXM/G4dXEz9SFiz8fy4urWeJI5+UHSfdb6D9FrmbYmo0EsAGpEguO2wKxrE0OesSTZzjJG0k7ef1VDfJZpIcOwbiq5e4veZc4kmdVw+r8UsdTDXlo2MK1cJ/Z3UxVL7w4kUfFBFyS3UHora4G5SUFbK1gMsfWJizW3c4+60fv0G64xjgTDfdFh+57q18YOZQ5cNREEDxwAIJ0bbfcm+qqNQ2UJ2yIy3KxhaPwRlwZSDjqb+iz7B4Yve1o3K1/KsFFNrRbQW2Hbv0QZX4GsK5s4xFN9QO5JaIMv3AA0Z8TLja9gTpVeJ6LMLTaxggvp3O9y0kzubQtKFINZyjoR8lknHWL58QG7NYwD4T9ZVcOWW5GlGyth++6TQueVOmyZEzw07gjco7lWUmo6N9XO6f52AQhw8E+StvD2IAaCN4nv3VUnwWwSsKvyEODWMENAPNHxjvp8VYMh4dbSAMCSJPYTYfJP5SBA32RqkJuqWNJIaoUYkdynTREJzlXQahOaBVfDgG4DgQQQdCDYhN5TiuQ+xceZokU3G5IH/AG3f3NEROo9UVrUpCE18IG1OaLGzh22cDs5puCijKmZ2q06mrXYdYI3STNBxAhxkjfr0PmvUwYNBvK6Jp4ljXW19bFXJzZEKm53VLawcNRBCsuWZo2qyRqNR0KnHJyimP6aUYuUGVrPuHuS7QSJ84WM1OECamIYZbyh9RrokQL37Rb1C+lhfVV/irJmvo1S1o53UqrQQIMupui/pClwTZfGHp8x6Z8kYq7iVqP2Wca+xwdei4cxpzUa06OEXHYggFV/gjJ6WIr4rC1QOarQqexcfw1WEPZB73HxG6rWBx78M53L+NhaQdv8AIIUp0i+cVO0LMcWalRz3GXPJJPc3Kivja50XLXyfPdHsnyOTzOGnug/UoG6LIq+CXwjk3jaSL6+S0/CYcNaECyDAct1YDUhUN2xyC2o6cY9FjHEdTmxNUdHa/wCmw+q2VjJWKZ+CK1drrH2rj8CQPkZR4+yvK+CBUFvW64hPi7f5smKZ3VyFh9x2Rzh6pyu5T6fqEBpiTKsOCw08m06HoR/Pkq5OiyHLL5lFeBy+o/X+d1Y8NVkKn5c4iCdRr6WKP4bEKpobTDfMuwVFpPUlrkIT6PHBRcTSlSnJp65gOI1gsVHhJuND1CSi16F14iU2lRm5Pp8Jyck6DdWoXGSSfNP4LGmkSRuIRniTJgB7Vgj8w284QbAYF1V4Y31PQdUyuDHnilCe3yEaHFNQagEfBdYviguFqZMa7i7SNvNGMHw7SZcjnP8Adp8ETDANAp5H8eHJX3SPknFVDhsdzXBp1DbsDBHw+qE4v+pUNveJIA2kyVo/2yZQxuJNVsDnrVWkaf8Aaome9y6+0Dqs6pDxlzgeVoOmsG1u8FBji26HZvarPMmyt1SpAFhr+i0zLcnholQuEMv5gapbHMZA6DYd7KbxZ7RtFnKYJqkAN3bymJ7/ALqIweXIoFm9Y8bmw7QoBg6LipXbuQP53VQwJxAIaxxM3duAibqJEF4pud0i/wAYt8E5L6Zlj1yKr6ljfD4Hsz4ho07B7i7pTJc6fJv6rOc4l9Z7nNeOzzLjaRzdNNOi0LDYui1wZAY78sBs9xFj6KnZ072j3ndz58gGiPkkpQeN00NqayK0VllgfimAJspuJuSBtA+Cj0G+ITpIRplbH2NhWnLDPs+k/Vpn6lV6vSgx5fqrJllHwjtJ+cKmXJdDgPe1AnrAPqLH9FIy3MmuMTcIW3AuebaAfwfAKZSyiL6EaHohtFybZacNVU5lVV7AYnY6j+fBFKNVQWpk8PXNQJpr04HSoJoaeF6vCkuoHaali6HOxzfzAhQchy8U6YP4nXJ/TyRNeNbAgJwy3BOSkeobiM/pMdylxkGDAJAPcokhWP4dZVfzSWzqBv8AsufwRk319hnv2ncKnEUqmIBBFPlqNkah7rjyIi28Ruqtwxw81zahqsD+cyeYSJMmY8ytQ+0Sry4ZlJtg9wnyYAQPjHwVWyejys9ZWtoMCUXN+TK+oZ3exEb/AKC1gikSyNB7zfgb/ND8wwbiQHkODST4QRrbc9J+Ksx+iEVTJJ9f2Tq0+PduS5EVqMu3a5cAwMhsARuTooGIcNGzJ1d23j+dEUxPyGqHV6kX0/Qd+6ZorTB2ZNHsyInsb+X/ACqli6x5nNaZiQXaxsb72Cs2PBNpuZPp/wAx8ED+6+GBpuevX/lZGrh6kjY0svTiB4ADo/l0qOE9oYGu3wXVWjDfMrrL3uaQW2In5rK9N3SNLeqtj1KrNRpcPdjm8xp8wr3leChjQBLrTOne/mqG5p97qb91eMk4ip8rQ+xiCdjHdBLHK6osjljV2GqGGDBGs69ZO/8AOyfeF5TxLXCQ4HyMpOqSl2qGotEHEWPMNR8+ymYPGhwUSuoDapY7mGm4/XzXJkt0WunWUhr0Jw1cEAhTGVJChl8XaJLiEk2CkuCo1tQ8NiD7WowyYgg7eL8PophK8a0fG6dMZq2j1JJCcLnoc2o5xa0tJhs7DTzkqLIlNR7Kzx7Vmsxv5WD/AMif2CFUGwBdP8RYv2tbniJYy3S0/WVDp1xLfVei0/GKP9jzmoe/LJ/J3i6kMd8EJNT+fzsFJzbEf029zP1QilXmT3gK9FajwLFVJ8tT6G3z+iGVaoJ5joPnCl43FAN11+m37+qFOqTHQfwD9VMnwFCJHqUC90u3vHQRYH/CZxjAGmOhU0PuT5fqoONdKWnBRi2Nxk5SQAx4hoH87rvA4fw33uncxoTH83Cm0cPYJHHh/cbG8mX9tUMuoCFzhiGkypYwZSblsnqmHh+5SQusv2uLOqeIaLtJB7GP+U5/1dzYPO5xnQm3wC5flw8lx/0/9NR1IUzwxl2kDDK4vhsJtzZxuRbpv590/TxAdohzAJIH4SR5wTBRDA4ebrPz6CNXDgch9QlH8+S05dkTvuprNmxkt6sFi4dwQfT5806is+Dzem7CtFIREMI3aQBI79Z7qsY2h7N1vcdp2PT9v8LKcGlTHdFrd8nCX+CQ168TTHpKs2jSOJc45AKbTc+8eg6eZR5psqticCHMM3OsnqnMr4maxradQHw25hew0kapxOzy+HVKU25FmQs8N0S8uIJkzE2U/D4tjxLHB3kZTqIecYz75KNxtgwyrTc0ANLYta7T+zgqrzwSPP8AnxWi8Z4D2mHLhrTPN6aO/f0WaYl8Gesf5+i3NHPdiS9jF1ePblfyRc5xECmO36hCnVYAHafLdS81MubOkfRQMV4nTMQNPT/Kdj0LURcVWk9hoPoontpMaLjFVrn5pmm7Urg6JT6yj1XyvHH+ea4c3ZBPlBR45OXiYlP0q8arhtGU8MFNlWo82E5cUdHHgrtmM6Be08slSPugBCPkr4G6tWV4LnzP+f0SrMXlFlx6/wA+ag48LImEawlEimPT9ULpskwrDg6XMWt8h6AX+UpfM6VgyfgO5XS5KTRufEfN3+IHonMVRDwWnQ/yU60rlxWDJ27LYummgECWEtdqPmNj6rxE8XgRUiSQRuNY6JKlwN/F9Sx7Fv7NGx2WeEgOiTGk/qq9XyXlaTzyQY0/ykkj6M3LihHpEAMLTIJBG4sfkpAzisP+6/4z9UkkSFLa6Ga+Z1XiHVHEbibFVjMWcsebh8/8pJLV+nPmRVNt9gjMrvA7ITjBPMf5qkkthdEAvEakLtt4SSQosfR0/UJOSSXMFHdGrGyktxJA0SSUEMdZjjC7GI5tR80klz6BPGtBOmhTZ1MWgD+fJJJCjh/BjU9BP1/ZWPIBLiejfrb/APPzSSSOs/BnL8g6EnJJLFLTlJJJcQf/2Q=="/>
          <p:cNvSpPr>
            <a:spLocks noChangeAspect="1" noChangeArrowheads="1"/>
          </p:cNvSpPr>
          <p:nvPr/>
        </p:nvSpPr>
        <p:spPr bwMode="auto">
          <a:xfrm>
            <a:off x="63500" y="-1274763"/>
            <a:ext cx="173355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378" y="1524000"/>
            <a:ext cx="1978683" cy="3011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://t3.gstatic.com/images?q=tbn:ANd9GcRdG5jcbRMTI5DCYE5gfVXckAZ-1pPInJ7i2srjeUyRszYvtU1nX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587132"/>
            <a:ext cx="3124200" cy="294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658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Ecrivez une phrase complète pour comparer les 2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600200" y="5867400"/>
            <a:ext cx="6308188" cy="646331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amusant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56440" y="4762083"/>
            <a:ext cx="373456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 baseball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029200" y="4724400"/>
            <a:ext cx="37338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 foot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4098" name="Picture 2" descr="http://t3.gstatic.com/images?q=tbn:ANd9GcQYsgSbBWBzLa4RS69P_1eTlebccBBPrWG-3-p50EwXImlayz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817441"/>
            <a:ext cx="2514600" cy="252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t0.gstatic.com/images?q=tbn:ANd9GcRSGigE_sPlrERSs12lhY8S35_rWT6vjNz882wyZon0OJRA8InPj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706" y="1805213"/>
            <a:ext cx="2544494" cy="2544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187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Ecrivez une phrase complète pour comparer les 2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600200" y="5867400"/>
            <a:ext cx="6308188" cy="646331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effrayants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56440" y="4762083"/>
            <a:ext cx="373456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les clowns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029200" y="4724400"/>
            <a:ext cx="37338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les araignées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5122" name="Picture 2" descr="http://t2.gstatic.com/images?q=tbn:ANd9GcQ_WHkxjI9d5tqkLFLJkhjwkt8WAtQ4DAbsydj4RPbfcy6M6sz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40" y="1543386"/>
            <a:ext cx="2972560" cy="306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t0.gstatic.com/images?q=tbn:ANd9GcRWx_0YmMQeAxsWG0NhmXO9Pm1RztVhZ_Xvl_QcMZ0pooGBWNM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598322"/>
            <a:ext cx="2971800" cy="301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16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Ecrivez une phrase complète pour comparer les 2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600200" y="5867400"/>
            <a:ext cx="6308188" cy="646331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petit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56440" y="4762083"/>
            <a:ext cx="373456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 New Jersey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029200" y="4724400"/>
            <a:ext cx="37338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 Texas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6146" name="Picture 2" descr="http://t2.gstatic.com/images?q=tbn:ANd9GcT6dTZkCTTQrRmLtvHS6mRW3U9_k18Q0NG1dNhrUuu0h2nH4N7F4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710" y="1573557"/>
            <a:ext cx="4131167" cy="302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4492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Ecrivez une phrase complète pour comparer les 2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600200" y="5867400"/>
            <a:ext cx="6308188" cy="646331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difficile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56440" y="4762083"/>
            <a:ext cx="373456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la géométrie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029200" y="4724400"/>
            <a:ext cx="37338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 français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7170" name="Picture 2" descr="http://t1.gstatic.com/images?q=tbn:ANd9GcStV_mgh4bZGa4FV-hS7ngEwSlIlK7Por-pQl5DdRY0Ms7bXXEuX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274044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t2.gstatic.com/images?q=tbn:ANd9GcToxAVsNDo_yMvpp40uA4cBjIPsgJc2br2r5YYhWZemSUG7Yxe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981200"/>
            <a:ext cx="3696184" cy="229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8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98</Words>
  <Application>Microsoft Office PowerPoint</Application>
  <PresentationFormat>On-screen Show (4:3)</PresentationFormat>
  <Paragraphs>35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24</cp:revision>
  <dcterms:created xsi:type="dcterms:W3CDTF">2011-09-14T23:22:57Z</dcterms:created>
  <dcterms:modified xsi:type="dcterms:W3CDTF">2011-10-25T11:45:12Z</dcterms:modified>
</cp:coreProperties>
</file>